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16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Hunt" userId="1da130af-e5fe-4a1b-a262-ba84c21e1ca5" providerId="ADAL" clId="{DB0E10C6-140E-4BBD-A45B-B50EEFE05851}"/>
    <pc:docChg chg="custSel modSld">
      <pc:chgData name="Nathan Hunt" userId="1da130af-e5fe-4a1b-a262-ba84c21e1ca5" providerId="ADAL" clId="{DB0E10C6-140E-4BBD-A45B-B50EEFE05851}" dt="2024-01-12T19:08:05.210" v="89" actId="20577"/>
      <pc:docMkLst>
        <pc:docMk/>
      </pc:docMkLst>
      <pc:sldChg chg="modSp mod">
        <pc:chgData name="Nathan Hunt" userId="1da130af-e5fe-4a1b-a262-ba84c21e1ca5" providerId="ADAL" clId="{DB0E10C6-140E-4BBD-A45B-B50EEFE05851}" dt="2024-01-12T19:08:05.210" v="89" actId="20577"/>
        <pc:sldMkLst>
          <pc:docMk/>
          <pc:sldMk cId="1782622637" sldId="1680"/>
        </pc:sldMkLst>
        <pc:spChg chg="mod">
          <ac:chgData name="Nathan Hunt" userId="1da130af-e5fe-4a1b-a262-ba84c21e1ca5" providerId="ADAL" clId="{DB0E10C6-140E-4BBD-A45B-B50EEFE05851}" dt="2024-01-12T19:08:05.210" v="89" actId="20577"/>
          <ac:spMkLst>
            <pc:docMk/>
            <pc:sldMk cId="1782622637" sldId="1680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959BB-D5AC-2C41-84CB-DA04EAFCAC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C07BB-833A-2046-8DBD-DB28CF12D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62EE5-30B4-4630-8993-1999B078E22B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01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CE92-5EB9-2E49-A014-BE9083C69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E9499-055D-F645-AE31-BD4E04E47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0A229-C283-D44B-AD68-089FA17D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7DD3F-B4D1-0C48-8CEA-BB771C38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45FD1-3566-8F4F-B59F-70F1FE60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5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C111-966E-614F-A1B9-C07FAC99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3B04C-020C-8F40-9119-716D48328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9619B-CE4C-964B-A703-75A56763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732A-F52F-3D49-9AAB-99F5A71F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97B1C-181C-8248-8A03-43D47070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8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A9A63-2720-4845-B614-0BEFD1C9C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5F5F3-F2C7-C34E-8C89-0E6BA89F8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E29B0-29D8-3447-A155-B2B16971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ED97-275C-4A4C-82C7-878F1999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AD65-406D-1240-A271-A593AC53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8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rio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6" name="Shape 46"/>
          <p:cNvSpPr/>
          <p:nvPr/>
        </p:nvSpPr>
        <p:spPr>
          <a:xfrm rot="5400000">
            <a:off x="2282577" y="-744836"/>
            <a:ext cx="5329437" cy="988546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FE0E4"/>
              </a:gs>
            </a:gsLst>
            <a:lin ang="54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47" name="Shape 47"/>
          <p:cNvSpPr/>
          <p:nvPr/>
        </p:nvSpPr>
        <p:spPr>
          <a:xfrm>
            <a:off x="-12700" y="1495772"/>
            <a:ext cx="5379640" cy="40272"/>
          </a:xfrm>
          <a:prstGeom prst="rect">
            <a:avLst/>
          </a:prstGeom>
          <a:gradFill>
            <a:gsLst>
              <a:gs pos="0">
                <a:srgbClr val="FDFFF9">
                  <a:alpha val="0"/>
                </a:srgbClr>
              </a:gs>
              <a:gs pos="100000">
                <a:srgbClr val="B12435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419100" y="475554"/>
            <a:ext cx="11125200" cy="54679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800">
                <a:solidFill>
                  <a:srgbClr val="B12435"/>
                </a:solidFill>
                <a:latin typeface="USSF 90 Min Display Bold"/>
                <a:ea typeface="USSF 90 Min Display Bold"/>
                <a:cs typeface="USSF 90 Min Display Bold"/>
                <a:sym typeface="USSF 90 Min Display Bold"/>
              </a:defRPr>
            </a:lvl1pPr>
          </a:lstStyle>
          <a:p>
            <a:r>
              <a:t>TITLE OF SLIDE GOES HERE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4"/>
          </p:nvPr>
        </p:nvSpPr>
        <p:spPr>
          <a:xfrm>
            <a:off x="1172337" y="2102167"/>
            <a:ext cx="10228327" cy="316611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336550" indent="-114300">
              <a:buSzPct val="100000"/>
              <a:defRPr sz="2650">
                <a:latin typeface="USSF 90 Min Display Light"/>
                <a:ea typeface="USSF 90 Min Display Light"/>
                <a:cs typeface="USSF 90 Min Display Light"/>
                <a:sym typeface="USSF 90 Min Display Light"/>
              </a:defRPr>
            </a:lvl2pPr>
            <a:lvl3pPr marL="527050" indent="-114300">
              <a:buSzPct val="100000"/>
              <a:buChar char="-"/>
              <a:defRPr sz="2650">
                <a:latin typeface="USSF 90 Min Display Light"/>
                <a:ea typeface="USSF 90 Min Display Light"/>
                <a:cs typeface="USSF 90 Min Display Light"/>
                <a:sym typeface="USSF 90 Min Display Light"/>
              </a:defRPr>
            </a:lvl3pPr>
            <a:lvl4pPr marL="723900" indent="-114300">
              <a:lnSpc>
                <a:spcPct val="90000"/>
              </a:lnSpc>
              <a:buSzPct val="100000"/>
              <a:buChar char="‣"/>
              <a:defRPr sz="1850">
                <a:solidFill>
                  <a:srgbClr val="AE2333"/>
                </a:solidFill>
                <a:latin typeface="USSF 90 Min Display Light"/>
                <a:ea typeface="USSF 90 Min Display Light"/>
                <a:cs typeface="USSF 90 Min Display Light"/>
                <a:sym typeface="USSF 90 Min Display Light"/>
              </a:defRPr>
            </a:lvl4pPr>
            <a:lvl5pPr marL="882650" indent="-114300">
              <a:buSzPct val="100000"/>
              <a:buChar char="-"/>
              <a:defRPr sz="1850">
                <a:solidFill>
                  <a:srgbClr val="AE2333"/>
                </a:solidFill>
                <a:latin typeface="USSF 90 Min Display Light"/>
                <a:ea typeface="USSF 90 Min Display Light"/>
                <a:cs typeface="USSF 90 Min Display Light"/>
                <a:sym typeface="USSF 90 Min Display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 Body Level Two</a:t>
            </a:r>
          </a:p>
          <a:p>
            <a:pPr lvl="2"/>
            <a:r>
              <a:rPr dirty="0"/>
              <a:t> Body Level Three</a:t>
            </a:r>
          </a:p>
          <a:p>
            <a:pPr lvl="3"/>
            <a:r>
              <a:rPr dirty="0"/>
              <a:t> Body Level Four</a:t>
            </a:r>
          </a:p>
          <a:p>
            <a:pPr lvl="4"/>
            <a:r>
              <a:rPr dirty="0"/>
              <a:t> Body Level Five</a:t>
            </a:r>
          </a:p>
        </p:txBody>
      </p:sp>
      <p:pic>
        <p:nvPicPr>
          <p:cNvPr id="50" name="USSF-primary-2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972" y="357529"/>
            <a:ext cx="721606" cy="9867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26058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Page Template with Header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>
            <a:extLst>
              <a:ext uri="{FF2B5EF4-FFF2-40B4-BE49-F238E27FC236}">
                <a16:creationId xmlns:a16="http://schemas.microsoft.com/office/drawing/2014/main" id="{5FB18A4F-2D31-A54C-901F-55B6B75E5DB2}"/>
              </a:ext>
            </a:extLst>
          </p:cNvPr>
          <p:cNvSpPr/>
          <p:nvPr userDrawn="1"/>
        </p:nvSpPr>
        <p:spPr>
          <a:xfrm rot="10800000">
            <a:off x="11927811" y="0"/>
            <a:ext cx="264189" cy="6363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" y="450"/>
                </a:moveTo>
                <a:lnTo>
                  <a:pt x="21578" y="0"/>
                </a:lnTo>
                <a:lnTo>
                  <a:pt x="21600" y="21598"/>
                </a:lnTo>
                <a:lnTo>
                  <a:pt x="0" y="21600"/>
                </a:lnTo>
                <a:lnTo>
                  <a:pt x="77" y="450"/>
                </a:lnTo>
                <a:close/>
              </a:path>
            </a:pathLst>
          </a:custGeom>
          <a:solidFill>
            <a:srgbClr val="C50823"/>
          </a:solidFill>
          <a:ln w="12700">
            <a:miter lim="400000"/>
          </a:ln>
        </p:spPr>
        <p:txBody>
          <a:bodyPr lIns="25397" tIns="25397" rIns="25397" bIns="25397"/>
          <a:lstStyle/>
          <a:p>
            <a:pPr>
              <a:defRPr sz="4100">
                <a:latin typeface="+mn-lt"/>
                <a:ea typeface="+mn-ea"/>
                <a:cs typeface="+mn-cs"/>
                <a:sym typeface="Helvetica"/>
              </a:defRPr>
            </a:pPr>
            <a:endParaRPr sz="205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1F0B29C0-60E7-5242-97F3-8639A92E8C74}"/>
              </a:ext>
            </a:extLst>
          </p:cNvPr>
          <p:cNvSpPr txBox="1">
            <a:spLocks/>
          </p:cNvSpPr>
          <p:nvPr userDrawn="1"/>
        </p:nvSpPr>
        <p:spPr>
          <a:xfrm>
            <a:off x="11960523" y="6508384"/>
            <a:ext cx="198767" cy="205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397" tIns="25397" rIns="25397" bIns="2539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USSF 90 Min Display Medium"/>
                <a:ea typeface="USSF 90 Min Display Medium"/>
                <a:cs typeface="USSF 90 Min Display Medium"/>
                <a:sym typeface="USSF 90 Min Display Medium"/>
              </a:defRPr>
            </a:lvl1pPr>
            <a:lvl2pPr marL="0" marR="0" indent="0" algn="l" defTabSz="825500" rtl="0" fontAlgn="auto" latinLnBrk="0" hangingPunct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defRPr>
            </a:lvl2pPr>
            <a:lvl3pPr marL="0" marR="0" indent="0" algn="l" defTabSz="825500" rtl="0" fontAlgn="auto" latinLnBrk="0" hangingPunct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defRPr>
            </a:lvl3pPr>
            <a:lvl4pPr marL="0" marR="0" indent="0" algn="l" defTabSz="825500" rtl="0" fontAlgn="auto" latinLnBrk="0" hangingPunct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defRPr>
            </a:lvl4pPr>
            <a:lvl5pPr marL="0" marR="0" indent="0" algn="l" defTabSz="825500" rtl="0" fontAlgn="auto" latinLnBrk="0" hangingPunct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defRPr>
            </a:lvl5pPr>
            <a:lvl6pPr marL="0" marR="0" indent="0" algn="l" defTabSz="825500" rtl="0" fontAlgn="auto" latinLnBrk="0" hangingPunct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defRPr>
            </a:lvl6pPr>
            <a:lvl7pPr marL="0" marR="0" indent="0" algn="l" defTabSz="825500" rtl="0" fontAlgn="auto" latinLnBrk="0" hangingPunct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defRPr>
            </a:lvl7pPr>
            <a:lvl8pPr marL="0" marR="0" indent="0" algn="l" defTabSz="825500" rtl="0" fontAlgn="auto" latinLnBrk="0" hangingPunct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defRPr>
            </a:lvl8pPr>
            <a:lvl9pPr marL="0" marR="0" indent="0" algn="l" defTabSz="825500" rtl="0" fontAlgn="auto" latinLnBrk="0" hangingPunct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defRPr>
            </a:lvl9pPr>
          </a:lstStyle>
          <a:p>
            <a:pPr algn="ctr"/>
            <a:fld id="{86CB4B4D-7CA3-9044-876B-883B54F8677D}" type="slidenum">
              <a:rPr lang="en-US" sz="1000" smtClean="0">
                <a:solidFill>
                  <a:srgbClr val="212844"/>
                </a:solidFill>
              </a:rPr>
              <a:pPr algn="ctr"/>
              <a:t>‹#›</a:t>
            </a:fld>
            <a:endParaRPr lang="en-US" sz="1000">
              <a:solidFill>
                <a:srgbClr val="212844"/>
              </a:solidFill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02EC89A1-BCE2-644A-B1E1-442247A94CAD}"/>
              </a:ext>
            </a:extLst>
          </p:cNvPr>
          <p:cNvSpPr/>
          <p:nvPr userDrawn="1"/>
        </p:nvSpPr>
        <p:spPr>
          <a:xfrm>
            <a:off x="0" y="494046"/>
            <a:ext cx="264189" cy="6363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" y="450"/>
                </a:moveTo>
                <a:lnTo>
                  <a:pt x="21578" y="0"/>
                </a:lnTo>
                <a:lnTo>
                  <a:pt x="21600" y="21598"/>
                </a:lnTo>
                <a:lnTo>
                  <a:pt x="0" y="21600"/>
                </a:lnTo>
                <a:lnTo>
                  <a:pt x="77" y="450"/>
                </a:lnTo>
                <a:close/>
              </a:path>
            </a:pathLst>
          </a:custGeom>
          <a:solidFill>
            <a:srgbClr val="C50823"/>
          </a:solidFill>
          <a:ln w="12700">
            <a:miter lim="400000"/>
          </a:ln>
        </p:spPr>
        <p:txBody>
          <a:bodyPr lIns="25397" tIns="25397" rIns="25397" bIns="25397"/>
          <a:lstStyle/>
          <a:p>
            <a:pPr>
              <a:defRPr sz="4100">
                <a:latin typeface="+mn-lt"/>
                <a:ea typeface="+mn-ea"/>
                <a:cs typeface="+mn-cs"/>
                <a:sym typeface="Helvetica"/>
              </a:defRPr>
            </a:pPr>
            <a:endParaRPr sz="2050"/>
          </a:p>
        </p:txBody>
      </p:sp>
      <p:pic>
        <p:nvPicPr>
          <p:cNvPr id="10" name="Crest@4x.png" descr="Crest@4x.png">
            <a:extLst>
              <a:ext uri="{FF2B5EF4-FFF2-40B4-BE49-F238E27FC236}">
                <a16:creationId xmlns:a16="http://schemas.microsoft.com/office/drawing/2014/main" id="{7E0BCE32-7521-9D46-9EA3-87B93B794A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327" y="155113"/>
            <a:ext cx="496892" cy="67786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AC15B9-37E8-8842-A60F-570C28FB76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3871" y="280924"/>
            <a:ext cx="5529336" cy="426244"/>
          </a:xfrm>
        </p:spPr>
        <p:txBody>
          <a:bodyPr>
            <a:normAutofit/>
          </a:bodyPr>
          <a:lstStyle>
            <a:lvl1pPr marL="0" indent="0">
              <a:buNone/>
              <a:defRPr sz="2000" b="0" i="0" spc="150" baseline="0">
                <a:solidFill>
                  <a:srgbClr val="212844"/>
                </a:solidFill>
                <a:latin typeface="USSF 90 Min Display Medium" panose="020B0703030202060203" pitchFamily="34" charset="77"/>
              </a:defRPr>
            </a:lvl1pPr>
          </a:lstStyle>
          <a:p>
            <a:pPr lvl="0"/>
            <a:r>
              <a:rPr lang="en-US"/>
              <a:t>SLIDE TITLE/HEADER GOES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1EBA62-FB70-164F-B8BE-68AEF379C337}"/>
              </a:ext>
            </a:extLst>
          </p:cNvPr>
          <p:cNvCxnSpPr>
            <a:cxnSpLocks/>
          </p:cNvCxnSpPr>
          <p:nvPr userDrawn="1"/>
        </p:nvCxnSpPr>
        <p:spPr>
          <a:xfrm>
            <a:off x="1104045" y="102736"/>
            <a:ext cx="0" cy="830453"/>
          </a:xfrm>
          <a:prstGeom prst="line">
            <a:avLst/>
          </a:prstGeom>
          <a:ln w="25400">
            <a:solidFill>
              <a:srgbClr val="C20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6C1B5E-B4C2-4247-B75C-E6C9F8777D38}"/>
              </a:ext>
            </a:extLst>
          </p:cNvPr>
          <p:cNvCxnSpPr/>
          <p:nvPr userDrawn="1"/>
        </p:nvCxnSpPr>
        <p:spPr>
          <a:xfrm>
            <a:off x="200224" y="932636"/>
            <a:ext cx="11030999" cy="0"/>
          </a:xfrm>
          <a:prstGeom prst="line">
            <a:avLst/>
          </a:prstGeom>
          <a:ln w="25400">
            <a:solidFill>
              <a:srgbClr val="C20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6C4CB2-BD06-5240-8AB6-F6A96893F445}"/>
              </a:ext>
            </a:extLst>
          </p:cNvPr>
          <p:cNvSpPr txBox="1"/>
          <p:nvPr userDrawn="1"/>
        </p:nvSpPr>
        <p:spPr>
          <a:xfrm rot="16200000">
            <a:off x="-2085623" y="4508707"/>
            <a:ext cx="4435434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spc="50">
                <a:solidFill>
                  <a:schemeClr val="bg1"/>
                </a:solidFill>
                <a:latin typeface="USSF 90 Min Display Light" panose="020B0403030202060203" pitchFamily="34" charset="77"/>
              </a:rPr>
              <a:t>©2021 U.S. Soccer  |  CONFIDENTIAL — Not to be shared without U.S. Soccer approval</a:t>
            </a:r>
          </a:p>
        </p:txBody>
      </p:sp>
    </p:spTree>
    <p:extLst>
      <p:ext uri="{BB962C8B-B14F-4D97-AF65-F5344CB8AC3E}">
        <p14:creationId xmlns:p14="http://schemas.microsoft.com/office/powerpoint/2010/main" val="428704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4CC1-8DC8-9940-B8C7-7788C4AD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7CD28-6A29-7A4F-BA96-A7065C68E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7F4B-C281-2F4F-88E0-49C3E719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00A87-639A-6544-B8D1-1C1A8F61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B17A-D378-1A49-B1D4-5A078FFB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659A-DD55-CC4C-8CA8-05637C44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869D3-3350-2240-9334-033E2649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1B142-54FE-FC4B-87F4-17D3792B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598E9-5B83-754E-8768-97562C04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DF79-FF13-CF44-96E8-968EDDD2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00AB-5C2C-8B46-8C70-82AEED08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DF4A-F442-F54D-9374-42DB98ECE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4C233-6146-4E45-B8B6-DCC672E63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28BD6-3E1C-0940-ADA1-BEC460F3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4F113-6CD0-8341-9354-CD550944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49A9F-62D6-0049-BC0E-815B216B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8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F5D1-0955-014F-9899-FB030E2C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E1923-6630-6A40-A25D-AB6220CF7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9F3B0-C8CA-C04C-9711-4A89F8718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F386E-D32E-1D44-9756-B1679332E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EEA99-FB8E-0042-91F7-B53620D0F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AE679-6C81-D949-9D22-8230CB7DE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6DD1-B4D3-9F40-88B3-656C73A7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66C055-BCE1-0C4D-9289-72EBD773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0591-C2A7-824F-8130-301C730A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D8010-E1FE-154C-9CAE-11AD0CEE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3631C-F67B-784B-BC77-7B48A485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CE31-60AB-6B4C-BB53-F5E337D6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A49A7-69FC-9747-97D9-2D9FCF11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86C69-1205-5F43-A8C6-D28486E6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3591E-1D1E-3F45-96A8-37E14BCD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5A2D-F557-AD42-BE12-EC57F8D7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398A5-6E9E-2A49-8C1C-4D08137E0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837C4-8288-9B4C-9FA2-D28590D90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49C5F-69D2-2149-B8D6-B2B4E4EE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E37EA-5FB5-DE45-8D26-151D0AA2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DA786-A398-034B-A8C3-7EC089C0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8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548B-F6C0-5B43-952B-5529D223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B228F9-C777-B743-BB3B-C957CA44D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AAD81-50DC-D947-855A-A8C1E832D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9F5F1-5D85-C045-BD7E-A8E12263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C6419-B72C-F24D-A3A0-9A7C45C9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8C203-B6EB-9C41-948E-4A5EA4F0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8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A70027-08A2-A343-9C06-1F6851D5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025FA-ACEB-9E48-8ECC-DE4BC4E96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F42C8-BD89-DB4B-9E96-6743C1C32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F128-5502-834A-9607-677F59CE297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639ED-5FB5-0641-B796-7483B68DD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1082-998D-C043-84E4-B7D9CF32D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EF65-B76C-BB41-B238-D5157FDDC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0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163319"/>
            <a:ext cx="12192000" cy="666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3733" b="1" dirty="0">
                <a:latin typeface="+mj-lt"/>
              </a:rPr>
              <a:t>Nathan Hunt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622910" y="1197025"/>
            <a:ext cx="613733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200" dirty="0">
              <a:latin typeface="+mj-lt"/>
            </a:endParaRPr>
          </a:p>
          <a:p>
            <a:r>
              <a:rPr lang="nl-BE" sz="2000" b="1" dirty="0">
                <a:latin typeface="+mj-lt"/>
              </a:rPr>
              <a:t>Club Environment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Sporting Kansas City Director of Coaching, Academy Affiliates (2019-2022)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KSYSA Director of Coaching (2016-2019)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President/Technical Director, Arkansas Rush (2012-2016)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Bachelors of Arts – Economics (University of Kansas)</a:t>
            </a:r>
          </a:p>
          <a:p>
            <a:endParaRPr lang="nl-BE" sz="12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AE091D-C4A6-0242-A9BA-31778908B49B}"/>
              </a:ext>
            </a:extLst>
          </p:cNvPr>
          <p:cNvSpPr/>
          <p:nvPr/>
        </p:nvSpPr>
        <p:spPr>
          <a:xfrm>
            <a:off x="4613385" y="333636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000" b="1" dirty="0">
                <a:latin typeface="+mj-lt"/>
              </a:rPr>
              <a:t>United States Soccer Federation</a:t>
            </a:r>
            <a:r>
              <a:rPr lang="nl-BE" sz="2000" dirty="0">
                <a:latin typeface="+mj-lt"/>
              </a:rPr>
              <a:t>			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Technical Lead B Course and Coaching Training Sessions Learning Lines (September 2023-Current)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Technical Lead Grassroots and D Course (October 2022-September 2023)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DOC License Educator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B License Educator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C License Educator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Grassroots Instructor License Educator Level 1 and 2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National Staff Instructor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USSF A License</a:t>
            </a:r>
          </a:p>
        </p:txBody>
      </p:sp>
      <p:pic>
        <p:nvPicPr>
          <p:cNvPr id="3" name="Picture 2" descr="A person in a black sweater&#10;&#10;Description automatically generated">
            <a:extLst>
              <a:ext uri="{FF2B5EF4-FFF2-40B4-BE49-F238E27FC236}">
                <a16:creationId xmlns:a16="http://schemas.microsoft.com/office/drawing/2014/main" id="{C54DD169-A785-60D0-6FBA-0FAAD99A1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07" y="1391247"/>
            <a:ext cx="33591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2263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FE7236438A04BA320FCB08BC21A25" ma:contentTypeVersion="17" ma:contentTypeDescription="Create a new document." ma:contentTypeScope="" ma:versionID="5a451680d3f93f1f0da5bf08f99f4e3e">
  <xsd:schema xmlns:xsd="http://www.w3.org/2001/XMLSchema" xmlns:xs="http://www.w3.org/2001/XMLSchema" xmlns:p="http://schemas.microsoft.com/office/2006/metadata/properties" xmlns:ns2="819dec37-45e3-42ad-a5dd-e456ac34b722" xmlns:ns3="3e7fff06-3968-4a0d-ae25-49d81dba7751" targetNamespace="http://schemas.microsoft.com/office/2006/metadata/properties" ma:root="true" ma:fieldsID="3a599b12747b79ba15fcd4e4989babd8" ns2:_="" ns3:_="">
    <xsd:import namespace="819dec37-45e3-42ad-a5dd-e456ac34b722"/>
    <xsd:import namespace="3e7fff06-3968-4a0d-ae25-49d81dba77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dec37-45e3-42ad-a5dd-e456ac34b7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9151a74-6663-4ef9-9bfa-6cf0003247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fff06-3968-4a0d-ae25-49d81dba775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dbff069-790f-4714-bc94-33a624528cc4}" ma:internalName="TaxCatchAll" ma:showField="CatchAllData" ma:web="3e7fff06-3968-4a0d-ae25-49d81dba77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801058-0589-4E58-96F1-46F38BE83EB3}"/>
</file>

<file path=customXml/itemProps2.xml><?xml version="1.0" encoding="utf-8"?>
<ds:datastoreItem xmlns:ds="http://schemas.openxmlformats.org/officeDocument/2006/customXml" ds:itemID="{DC2CE05E-C1FC-4CEF-8645-D9928486D04D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100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USSF 90 Min Display Bold</vt:lpstr>
      <vt:lpstr>USSF 90 Min Display Light</vt:lpstr>
      <vt:lpstr>USSF 90 Min Display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 Rivas</dc:creator>
  <cp:lastModifiedBy>Nathan Hunt</cp:lastModifiedBy>
  <cp:revision>3</cp:revision>
  <dcterms:created xsi:type="dcterms:W3CDTF">2021-07-22T04:34:10Z</dcterms:created>
  <dcterms:modified xsi:type="dcterms:W3CDTF">2024-01-12T19:08:12Z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46e24f1-e79f-4846-8dde-6b75b43f0973_Enabled">
    <vt:lpwstr>true</vt:lpwstr>
  </property>
  <property fmtid="{D5CDD505-2E9C-101B-9397-08002B2CF9AE}" pid="3" name="MSIP_Label_c46e24f1-e79f-4846-8dde-6b75b43f0973_SetDate">
    <vt:lpwstr>2024-01-12T19:07:54Z</vt:lpwstr>
  </property>
  <property fmtid="{D5CDD505-2E9C-101B-9397-08002B2CF9AE}" pid="4" name="MSIP_Label_c46e24f1-e79f-4846-8dde-6b75b43f0973_Method">
    <vt:lpwstr>Standard</vt:lpwstr>
  </property>
  <property fmtid="{D5CDD505-2E9C-101B-9397-08002B2CF9AE}" pid="5" name="MSIP_Label_c46e24f1-e79f-4846-8dde-6b75b43f0973_Name">
    <vt:lpwstr>defa4170-0d19-0005-0001-bc88714345d2</vt:lpwstr>
  </property>
  <property fmtid="{D5CDD505-2E9C-101B-9397-08002B2CF9AE}" pid="6" name="MSIP_Label_c46e24f1-e79f-4846-8dde-6b75b43f0973_SiteId">
    <vt:lpwstr>b8c39267-a5ae-4e24-a119-83cd29bb4d9b</vt:lpwstr>
  </property>
  <property fmtid="{D5CDD505-2E9C-101B-9397-08002B2CF9AE}" pid="7" name="MSIP_Label_c46e24f1-e79f-4846-8dde-6b75b43f0973_ActionId">
    <vt:lpwstr>53c4d6e7-987e-4eaa-82e7-a6f5515b81f6</vt:lpwstr>
  </property>
  <property fmtid="{D5CDD505-2E9C-101B-9397-08002B2CF9AE}" pid="8" name="MSIP_Label_c46e24f1-e79f-4846-8dde-6b75b43f0973_ContentBits">
    <vt:lpwstr>0</vt:lpwstr>
  </property>
</Properties>
</file>